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7" r:id="rId3"/>
    <p:sldId id="371" r:id="rId5"/>
    <p:sldId id="488" r:id="rId6"/>
    <p:sldId id="489" r:id="rId7"/>
    <p:sldId id="519" r:id="rId8"/>
    <p:sldId id="496" r:id="rId9"/>
    <p:sldId id="504" r:id="rId10"/>
    <p:sldId id="491" r:id="rId11"/>
    <p:sldId id="502" r:id="rId12"/>
    <p:sldId id="503" r:id="rId13"/>
    <p:sldId id="501" r:id="rId14"/>
    <p:sldId id="492" r:id="rId15"/>
    <p:sldId id="493" r:id="rId16"/>
    <p:sldId id="520" r:id="rId17"/>
    <p:sldId id="494" r:id="rId18"/>
    <p:sldId id="505" r:id="rId19"/>
    <p:sldId id="495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6" r:id="rId28"/>
    <p:sldId id="513" r:id="rId29"/>
    <p:sldId id="514" r:id="rId30"/>
    <p:sldId id="517" r:id="rId3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  <a:srgbClr val="5F5F5F"/>
    <a:srgbClr val="79A7AD"/>
    <a:srgbClr val="006093"/>
    <a:srgbClr val="D85548"/>
    <a:srgbClr val="545758"/>
    <a:srgbClr val="DBB95B"/>
    <a:srgbClr val="F0CC46"/>
    <a:srgbClr val="F7E49F"/>
    <a:srgbClr val="4EA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>
      <p:cViewPr>
        <p:scale>
          <a:sx n="110" d="100"/>
          <a:sy n="110" d="100"/>
        </p:scale>
        <p:origin x="-1728" y="-5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0A1E-EFA9-4748-889F-4C43062E0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hinkpad\Desktop\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0" y="608076"/>
            <a:ext cx="9144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3528" y="179082"/>
            <a:ext cx="2097249" cy="329836"/>
          </a:xfrm>
          <a:prstGeom prst="rect">
            <a:avLst/>
          </a:prstGeom>
          <a:noFill/>
        </p:spPr>
        <p:txBody>
          <a:bodyPr wrap="none" lIns="82808" tIns="41403" rIns="82808" bIns="41403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点此添加文字模板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tags" Target="../tags/tag1.xml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inkpad\Desktop\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kpad\Desktop\22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5"/>
          <a:stretch>
            <a:fillRect/>
          </a:stretch>
        </p:blipFill>
        <p:spPr bwMode="auto">
          <a:xfrm>
            <a:off x="0" y="4114800"/>
            <a:ext cx="9144000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kpad\Desktop\3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85965" r="90729" b="3733"/>
          <a:stretch>
            <a:fillRect/>
          </a:stretch>
        </p:blipFill>
        <p:spPr bwMode="auto">
          <a:xfrm>
            <a:off x="127000" y="4422973"/>
            <a:ext cx="720725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Thinkpad\Desktop\4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81950" r="84167" b="10020"/>
          <a:stretch>
            <a:fillRect/>
          </a:stretch>
        </p:blipFill>
        <p:spPr bwMode="auto">
          <a:xfrm>
            <a:off x="247650" y="4216400"/>
            <a:ext cx="1200150" cy="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Thinkpad\Desktop\4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9" t="83678" r="16806" b="8161"/>
          <a:stretch>
            <a:fillRect/>
          </a:stretch>
        </p:blipFill>
        <p:spPr bwMode="auto">
          <a:xfrm>
            <a:off x="6870700" y="4305300"/>
            <a:ext cx="73660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hinkpad\Desktop\5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3" t="83678" r="6458" b="8161"/>
          <a:stretch>
            <a:fillRect/>
          </a:stretch>
        </p:blipFill>
        <p:spPr bwMode="auto">
          <a:xfrm>
            <a:off x="7962900" y="4305300"/>
            <a:ext cx="59055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Thinkpad\Desktop\76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6912" r="15138" b="10020"/>
          <a:stretch>
            <a:fillRect/>
          </a:stretch>
        </p:blipFill>
        <p:spPr bwMode="auto">
          <a:xfrm>
            <a:off x="1384300" y="355600"/>
            <a:ext cx="6375400" cy="42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hinkpad\Desktop\12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t="86640" r="24861" b="3733"/>
          <a:stretch>
            <a:fillRect/>
          </a:stretch>
        </p:blipFill>
        <p:spPr bwMode="auto">
          <a:xfrm>
            <a:off x="2260600" y="4457700"/>
            <a:ext cx="46101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hinkpad\Desktop\32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855" r="71806" b="13360"/>
          <a:stretch>
            <a:fillRect/>
          </a:stretch>
        </p:blipFill>
        <p:spPr bwMode="auto">
          <a:xfrm>
            <a:off x="1676400" y="3594100"/>
            <a:ext cx="901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hinkpad\Desktop\54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86640" r="78333" b="6680"/>
          <a:stretch>
            <a:fillRect/>
          </a:stretch>
        </p:blipFill>
        <p:spPr bwMode="auto">
          <a:xfrm>
            <a:off x="1079500" y="4457700"/>
            <a:ext cx="901700" cy="34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741798" y="1147339"/>
            <a:ext cx="566040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入门分享</a:t>
            </a:r>
            <a:endParaRPr lang="zh-CN" altLang="en-US" sz="5000" b="1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1741798" y="1936502"/>
            <a:ext cx="56030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2400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>
        <p:sndAc>
          <p:stSnd loop="1">
            <p:snd r:embed="rId12" name="2.wav"/>
          </p:stSnd>
        </p:sndAc>
      </p:transition>
    </mc:Choice>
    <mc:Fallback>
      <p:transition advClick="0" advTm="6000">
        <p:sndAc>
          <p:stSnd loop="1">
            <p:snd r:embed="rId12" name="2.wav"/>
          </p:stSnd>
        </p:sndAc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JD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157605"/>
            <a:ext cx="7792720" cy="38207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2520" y="514985"/>
            <a:ext cx="18389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环境路径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mave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0" y="1122680"/>
            <a:ext cx="7366000" cy="37280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84245" y="514985"/>
            <a:ext cx="2136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环境路径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项目配置？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1309370"/>
            <a:ext cx="6843395" cy="35515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461260" y="657860"/>
            <a:ext cx="4221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设置项目配置，   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右侧有具体说明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源码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1118235"/>
            <a:ext cx="7306310" cy="3768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704340" y="520065"/>
            <a:ext cx="51758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源码管理，可有可无，可以选择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SVN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定时触发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" y="1566545"/>
            <a:ext cx="8372475" cy="3015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04590" y="501015"/>
            <a:ext cx="14687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构建触发器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275715" y="396240"/>
            <a:ext cx="659257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 whenever a SNAPSHOT dependency is built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     </a:t>
            </a:r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当job依赖的快照版本被build时，执行本job。                   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——maven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项目特有的触发器）</a:t>
            </a:r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触发远程构建 (例如,使用脚本):</a:t>
            </a:r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在别的机器上发出构建请求时，本</a:t>
            </a:r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被构建。</a:t>
            </a:r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其他工程构建后触发：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当本job依赖的job被构建时，执行本job。</a:t>
            </a:r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定时构建：</a:t>
            </a:r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隔一段时间</a:t>
            </a:r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一次，不管版本库代码是否发生变化。</a:t>
            </a:r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轮询</a:t>
            </a:r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SCM</a:t>
            </a:r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隔一段时间比较一次源代码</a:t>
            </a:r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如果发生变更，就</a:t>
            </a:r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构建，</a:t>
            </a:r>
            <a:r>
              <a:rPr lang="en-US" altLang="zh-CN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否则，不进行</a:t>
            </a:r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构建。</a:t>
            </a:r>
            <a:endParaRPr lang="zh-CN" altLang="en-US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 hook trigger for GITScm polling：</a:t>
            </a:r>
            <a:endParaRPr lang="zh-CN" altLang="en-US" sz="12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github上代码有变动时进行构建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环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0" y="2508885"/>
            <a:ext cx="8453120" cy="19570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54580" y="501015"/>
            <a:ext cx="394779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构建环境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可有可无，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此处选的是：控制台添加时间输出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901190" y="494665"/>
            <a:ext cx="534225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dir在windows中可以显示当前路径下所有文件清单，类似linux下的ls命令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可点击</a:t>
            </a:r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pre-build step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，选择添加多个预处理步骤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预处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976755"/>
            <a:ext cx="8407400" cy="2667000"/>
          </a:xfrm>
          <a:prstGeom prst="rect">
            <a:avLst/>
          </a:prstGeom>
        </p:spPr>
      </p:pic>
      <p:pic>
        <p:nvPicPr>
          <p:cNvPr id="4" name="图片 3" descr="预处理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180" y="1724025"/>
            <a:ext cx="3223895" cy="3173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buil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05" y="2030095"/>
            <a:ext cx="7920355" cy="29254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01190" y="494665"/>
            <a:ext cx="534225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-e参数：如果构建出现异常，该参数能让Maven打印完整的stack trace，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方便分析错误原因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clean：能够保证上一次构建的输出不会影响到本次构建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package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：打包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562100" y="516255"/>
            <a:ext cx="62287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 Steps  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可以将项目发布的脚本写在这里，构建完就可以自动发布了。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三个选项：  构建成功才执行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下列步骤；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构建成功或者项目不稳定，执行下列步骤；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不论构建结果如何，都执行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下列步骤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post step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5" y="1802130"/>
            <a:ext cx="7822565" cy="304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340" y="1355090"/>
            <a:ext cx="5735320" cy="3595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69185" y="427990"/>
            <a:ext cx="4405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安装好后，此页面自动打开；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打开给定目录中的文件，获取密码并填写进去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设置-邮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" y="2415540"/>
            <a:ext cx="8252460" cy="21424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41270" y="501015"/>
            <a:ext cx="4034790" cy="1506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构建设置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（需要安装插件Extreme Notification）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构建完成后，会根据构建结果发送邮件：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每次不稳定的构建都发送邮件通知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单独发送邮件给对构建造成不良影响的责任人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每次模型失败都发送邮件通知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构建后操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1180465"/>
            <a:ext cx="5895340" cy="3401060"/>
          </a:xfrm>
          <a:prstGeom prst="rect">
            <a:avLst/>
          </a:prstGeom>
        </p:spPr>
      </p:pic>
      <p:pic>
        <p:nvPicPr>
          <p:cNvPr id="3" name="图片 2" descr="构建后操作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80" y="1827530"/>
            <a:ext cx="3020060" cy="3026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4775" y="540385"/>
            <a:ext cx="1314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构建后操作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立即构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1544955"/>
            <a:ext cx="7531100" cy="29495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14775" y="540385"/>
            <a:ext cx="1314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立即构建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构建中"/>
          <p:cNvPicPr>
            <a:picLocks noChangeAspect="1"/>
          </p:cNvPicPr>
          <p:nvPr/>
        </p:nvPicPr>
        <p:blipFill>
          <a:blip r:embed="rId3"/>
          <a:srcRect t="31382"/>
          <a:stretch>
            <a:fillRect/>
          </a:stretch>
        </p:blipFill>
        <p:spPr>
          <a:xfrm>
            <a:off x="5690235" y="1344930"/>
            <a:ext cx="2759710" cy="279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完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1454785"/>
            <a:ext cx="7256145" cy="3320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3470" y="540385"/>
            <a:ext cx="4352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构建完成：刷新页面可看到最近构建的记录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控制台输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165225"/>
            <a:ext cx="3830320" cy="3505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3470" y="540385"/>
            <a:ext cx="43529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控制台输出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可以看出：执行了dir批处理命令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控制台输出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10" y="1952625"/>
            <a:ext cx="5815330" cy="2931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结果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447925"/>
            <a:ext cx="7670800" cy="19538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448050" y="546735"/>
            <a:ext cx="224853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构建结果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蓝色的球、小太阳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结果图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862330"/>
            <a:ext cx="4012565" cy="39636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57240" y="1350010"/>
            <a:ext cx="26289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构建结果的图形标识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构建结果晴雨表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1741805"/>
            <a:ext cx="5123815" cy="30092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63470" y="540385"/>
            <a:ext cx="4352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构建结果晴雨表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构建失败次数越多，稳定性越差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210" y="1382395"/>
            <a:ext cx="5782945" cy="35794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67125" y="444500"/>
            <a:ext cx="1809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创建管理员用户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565" y="1546225"/>
            <a:ext cx="6452235" cy="3350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11220" y="499745"/>
            <a:ext cx="2320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创建完成，进入主面板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883535" y="521335"/>
            <a:ext cx="3027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构建一个自由风格的软件项目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自由风格项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845" y="1112520"/>
            <a:ext cx="7305675" cy="3764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503295" y="514985"/>
            <a:ext cx="21367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构建一个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maven项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15" y="1201420"/>
            <a:ext cx="7683500" cy="3700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插件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1062355"/>
            <a:ext cx="7533005" cy="386524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11855" y="514985"/>
            <a:ext cx="23209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添加插件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插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1590675"/>
            <a:ext cx="7763510" cy="30130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910" y="599440"/>
            <a:ext cx="2964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添加Maven Integration插件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配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1278255"/>
            <a:ext cx="6813550" cy="3602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9910" y="599440"/>
            <a:ext cx="29648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Maven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环境路径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WPS 演示</Application>
  <PresentationFormat>全屏显示(16:9)</PresentationFormat>
  <Paragraphs>103</Paragraphs>
  <Slides>28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
淘宝店：https://dxpu.taobao.com/</dc:description>
  <cp:lastModifiedBy>admin</cp:lastModifiedBy>
  <cp:revision>382</cp:revision>
  <dcterms:created xsi:type="dcterms:W3CDTF">2014-06-09T14:56:00Z</dcterms:created>
  <dcterms:modified xsi:type="dcterms:W3CDTF">2018-06-15T01:00:50Z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